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3" r:id="rId15"/>
    <p:sldId id="322" r:id="rId16"/>
    <p:sldId id="324" r:id="rId17"/>
    <p:sldId id="327" r:id="rId18"/>
    <p:sldId id="326" r:id="rId19"/>
    <p:sldId id="325" r:id="rId20"/>
    <p:sldId id="329" r:id="rId21"/>
    <p:sldId id="328" r:id="rId22"/>
    <p:sldId id="331" r:id="rId23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12-4-2013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12-4-2013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12-4-2013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iesite.nl/plantencelonderdelen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Periode 6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Onderdelen van de cel</a:t>
            </a:r>
          </a:p>
          <a:p>
            <a:pPr algn="ctr"/>
            <a:r>
              <a:rPr lang="nl-NL" sz="1600" dirty="0" smtClean="0"/>
              <a:t>Celdeling en </a:t>
            </a:r>
            <a:r>
              <a:rPr lang="nl-NL" sz="1600" dirty="0" err="1" smtClean="0"/>
              <a:t>celstrekking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41717"/>
            <a:ext cx="6324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4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Onderdelen van de cel</a:t>
            </a:r>
          </a:p>
          <a:p>
            <a:pPr algn="ctr"/>
            <a:r>
              <a:rPr lang="nl-NL" sz="1600" dirty="0" smtClean="0"/>
              <a:t>Celdeling en </a:t>
            </a:r>
            <a:r>
              <a:rPr lang="nl-NL" sz="1600" dirty="0" err="1" smtClean="0"/>
              <a:t>celstrekking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405560" cy="328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23526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7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Onderdelen van de cel</a:t>
            </a:r>
          </a:p>
          <a:p>
            <a:pPr algn="ctr"/>
            <a:r>
              <a:rPr lang="nl-NL" sz="1600" dirty="0" smtClean="0"/>
              <a:t>Naast celdeling en </a:t>
            </a:r>
            <a:r>
              <a:rPr lang="nl-NL" sz="1600" dirty="0" err="1" smtClean="0"/>
              <a:t>celstrekking</a:t>
            </a:r>
            <a:r>
              <a:rPr lang="nl-NL" sz="1600" dirty="0" smtClean="0"/>
              <a:t> heeft de plant ook verschillende ontwikkelingsfases: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78009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6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Levensprocessen in de plant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8" y="2564904"/>
            <a:ext cx="7534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8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Levensprocessen in de plant</a:t>
            </a:r>
            <a:endParaRPr lang="nl-NL" sz="1600" dirty="0"/>
          </a:p>
          <a:p>
            <a:pPr algn="ctr"/>
            <a:r>
              <a:rPr lang="nl-NL" sz="1600" dirty="0" smtClean="0"/>
              <a:t>Groeimedium: Product waarin we planten kweken: Steenwol, potgrond, volle grond.</a:t>
            </a:r>
          </a:p>
          <a:p>
            <a:pPr algn="ctr"/>
            <a:r>
              <a:rPr lang="nl-NL" sz="1600" dirty="0" smtClean="0"/>
              <a:t>Capillairen: Fijne kanaaltjes in het groeimedium. Hier zitten water, lucht en vaste deeltjes in.</a:t>
            </a:r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42932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Levensprocessen in de plant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r>
              <a:rPr lang="nl-NL" sz="1600" dirty="0" smtClean="0"/>
              <a:t>Voedingselementen: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" y="3112404"/>
            <a:ext cx="7762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2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Levensprocessen in de plant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76872"/>
            <a:ext cx="79533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4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Levensprocessen in de plant</a:t>
            </a:r>
            <a:endParaRPr lang="nl-NL" sz="1600" dirty="0"/>
          </a:p>
          <a:p>
            <a:pPr algn="ctr"/>
            <a:r>
              <a:rPr lang="nl-NL" sz="1600" dirty="0" smtClean="0"/>
              <a:t>Assimilatie= fotosynthese bij planten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7800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6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Levensprocessen in de plant</a:t>
            </a:r>
            <a:endParaRPr lang="nl-NL" sz="1600" dirty="0"/>
          </a:p>
          <a:p>
            <a:pPr algn="ctr"/>
            <a:r>
              <a:rPr lang="nl-NL" sz="1600" dirty="0" smtClean="0"/>
              <a:t>Dissimilatie = ademhaling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77628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6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Gebrek en overmaats verschijnselen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41486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Hoofdstuk </a:t>
            </a:r>
            <a:r>
              <a:rPr lang="nl-NL" sz="1600" dirty="0" smtClean="0"/>
              <a:t>1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19926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Gebrek en overmaats verschijnselen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7839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Gebrek en overmaats verschijnselen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6255"/>
            <a:ext cx="73437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0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2.5 hoef je niet te leren, dit komt terug in de spuitlicentie-lessen.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23070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Belangrijke woorden:</a:t>
            </a:r>
          </a:p>
          <a:p>
            <a:pPr algn="ctr"/>
            <a:r>
              <a:rPr lang="nl-NL" sz="1600" dirty="0" smtClean="0"/>
              <a:t>Pioniers: Onkruiden zijn vaak goede pioniers. Dit betekent dat ze groeien op plaatsen waar andere planten vaak (nog) niet goed kunnen groeien.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Je hebt drie soorten onkruiden:</a:t>
            </a:r>
          </a:p>
          <a:p>
            <a:pPr marL="285750" indent="-285750" algn="ctr">
              <a:buFont typeface="Arial" charset="0"/>
              <a:buChar char="•"/>
            </a:pPr>
            <a:r>
              <a:rPr lang="nl-NL" sz="1600" dirty="0" err="1" smtClean="0"/>
              <a:t>Eenjarigen</a:t>
            </a:r>
            <a:endParaRPr lang="nl-NL" sz="1600" dirty="0" smtClean="0"/>
          </a:p>
          <a:p>
            <a:pPr marL="285750" indent="-285750" algn="ctr">
              <a:buFont typeface="Arial" charset="0"/>
              <a:buChar char="•"/>
            </a:pPr>
            <a:r>
              <a:rPr lang="nl-NL" sz="1600" dirty="0" smtClean="0"/>
              <a:t>Tweejarigen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nl-NL" sz="1600" dirty="0" smtClean="0"/>
              <a:t>Overblijvende planten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1777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pPr algn="ctr"/>
            <a:r>
              <a:rPr lang="nl-NL" sz="1600" dirty="0" err="1" smtClean="0"/>
              <a:t>Eenjarigen</a:t>
            </a:r>
            <a:endParaRPr lang="nl-NL" sz="1600" dirty="0" smtClean="0"/>
          </a:p>
          <a:p>
            <a:pPr algn="ctr"/>
            <a:r>
              <a:rPr lang="nl-NL" sz="1600" dirty="0" smtClean="0"/>
              <a:t>Een eenjarige plant kiemt, groeit, bloeit en vormt zaad in 1 jaar.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4536504" cy="19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Tweejarigen</a:t>
            </a:r>
          </a:p>
          <a:p>
            <a:pPr algn="ctr"/>
            <a:r>
              <a:rPr lang="nl-NL" sz="1600" dirty="0" smtClean="0"/>
              <a:t>De tweejarigen hebben na het eerste jaar alleen een bladrozet. In jaar twee gaan ze bloeien, zaad vormen en afsterven.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123"/>
            <a:ext cx="5181570" cy="174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1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Overblijvende planten</a:t>
            </a:r>
          </a:p>
          <a:p>
            <a:pPr algn="ctr"/>
            <a:r>
              <a:rPr lang="nl-NL" sz="1600" dirty="0" smtClean="0"/>
              <a:t>Overblijvende planten sterven bovengronds af om in het voor jaar weer op te komen.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18081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Onkruiden hebben twee manieren om zich te vermeerderen:</a:t>
            </a:r>
          </a:p>
          <a:p>
            <a:pPr algn="ctr"/>
            <a:endParaRPr lang="nl-NL" sz="1600" dirty="0" smtClean="0"/>
          </a:p>
          <a:p>
            <a:pPr algn="ctr"/>
            <a:r>
              <a:rPr lang="nl-NL" sz="1600" b="1" dirty="0" smtClean="0"/>
              <a:t>Generatief</a:t>
            </a:r>
            <a:r>
              <a:rPr lang="nl-NL" sz="1600" dirty="0" smtClean="0"/>
              <a:t>: Doormiddel van zaad.</a:t>
            </a:r>
          </a:p>
          <a:p>
            <a:pPr algn="ctr"/>
            <a:endParaRPr lang="nl-NL" sz="1600" dirty="0" smtClean="0"/>
          </a:p>
          <a:p>
            <a:pPr algn="ctr"/>
            <a:r>
              <a:rPr lang="nl-NL" sz="1600" b="1" dirty="0" smtClean="0"/>
              <a:t>Vegetatief: </a:t>
            </a:r>
            <a:r>
              <a:rPr lang="nl-NL" sz="1600" dirty="0" smtClean="0"/>
              <a:t>Doormiddel van een stukje van de plant, dit kan doormiddel van wortelstokken, stengelvoet, kruipende stengels en uitlopers.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40634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Hoofdstuk </a:t>
            </a:r>
            <a:r>
              <a:rPr lang="nl-NL" sz="1600" dirty="0"/>
              <a:t>2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2035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Verzorgen van het gewas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43999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Onderdelen van de cel</a:t>
            </a: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Om te oefenen: </a:t>
            </a:r>
            <a:endParaRPr lang="nl-NL" sz="1600" b="1" dirty="0" smtClean="0">
              <a:solidFill>
                <a:schemeClr val="tx1"/>
              </a:solidFill>
              <a:hlinkClick r:id="rId3"/>
            </a:endParaRPr>
          </a:p>
          <a:p>
            <a:pPr algn="ctr"/>
            <a:r>
              <a:rPr lang="nl-NL" sz="1600" dirty="0" smtClean="0">
                <a:hlinkClick r:id="rId3"/>
              </a:rPr>
              <a:t>http</a:t>
            </a:r>
            <a:r>
              <a:rPr lang="nl-NL" sz="1600" dirty="0">
                <a:hlinkClick r:id="rId3"/>
              </a:rPr>
              <a:t>://</a:t>
            </a:r>
            <a:r>
              <a:rPr lang="nl-NL" sz="1600" dirty="0" smtClean="0">
                <a:hlinkClick r:id="rId3"/>
              </a:rPr>
              <a:t>www.biologiesite.nl/plantencelonderdelen.htm</a:t>
            </a:r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4680520" cy="28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8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384</Words>
  <Application>Microsoft Office PowerPoint</Application>
  <PresentationFormat>Diavoorstelling (4:3)</PresentationFormat>
  <Paragraphs>248</Paragraphs>
  <Slides>22</Slides>
  <Notes>22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  <vt:lpstr>Verzorgen van het gewas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358</cp:revision>
  <cp:lastPrinted>2012-05-22T10:37:28Z</cp:lastPrinted>
  <dcterms:created xsi:type="dcterms:W3CDTF">2008-03-20T23:08:22Z</dcterms:created>
  <dcterms:modified xsi:type="dcterms:W3CDTF">2013-04-12T09:49:03Z</dcterms:modified>
</cp:coreProperties>
</file>